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87625" y="1859125"/>
            <a:ext cx="730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This report explains preliminary data analysis on Waze user data to identify any trends between users who churn (stop using the app) and users who remain.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16" name="Google Shape;416;p16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17" name="Google Shape;417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Waze Churn Prevention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8" name="Google Shape;418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Data Analysis Summary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9" name="Google Shape;419;p16"/>
          <p:cNvSpPr txBox="1"/>
          <p:nvPr/>
        </p:nvSpPr>
        <p:spPr>
          <a:xfrm>
            <a:off x="371475" y="4000500"/>
            <a:ext cx="2638500" cy="59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18% of users churned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Churned users averaged 3 more drives than retained users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Retained users use Waze &gt;2x that of churned users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Median churned user drove 200 km more and 2.5 hours more than retained users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Median churned user drove 608 km each day they drove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There is no significant difference in churn rate between iPhone and Android users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0" name="Google Shape;420;p16"/>
          <p:cNvSpPr txBox="1"/>
          <p:nvPr/>
        </p:nvSpPr>
        <p:spPr>
          <a:xfrm>
            <a:off x="3648075" y="3486150"/>
            <a:ext cx="3697500" cy="3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Goal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Provide an initial exploration of the dataset and determine any key insights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Technique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Python pandas dataframe used to view data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Functions such as describe() and info() provided key information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Analyzed driving behavior between various types of users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3648225" y="7800975"/>
            <a:ext cx="3697500" cy="21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Perform in-depth EDA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Develop a machine learning model to predict churn rate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Create any supporting visualizations to explain the data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